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7"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8" autoAdjust="0"/>
    <p:restoredTop sz="94575" autoAdjust="0"/>
  </p:normalViewPr>
  <p:slideViewPr>
    <p:cSldViewPr snapToGrid="0">
      <p:cViewPr>
        <p:scale>
          <a:sx n="75" d="100"/>
          <a:sy n="75" d="100"/>
        </p:scale>
        <p:origin x="-223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0EA98C1-F9BF-452C-BDFE-5DADDA1718BD}" type="slidenum">
              <a:rPr lang="en-US" altLang="en-US"/>
              <a:pPr/>
              <a:t>‹#›</a:t>
            </a:fld>
            <a:endParaRPr lang="en-US" altLang="en-US"/>
          </a:p>
        </p:txBody>
      </p:sp>
    </p:spTree>
    <p:extLst>
      <p:ext uri="{BB962C8B-B14F-4D97-AF65-F5344CB8AC3E}">
        <p14:creationId xmlns:p14="http://schemas.microsoft.com/office/powerpoint/2010/main" val="2347159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42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331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538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730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8886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719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90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8687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147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48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010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 Box 12"/>
          <p:cNvSpPr txBox="1">
            <a:spLocks noChangeArrowheads="1"/>
          </p:cNvSpPr>
          <p:nvPr/>
        </p:nvSpPr>
        <p:spPr bwMode="auto">
          <a:xfrm>
            <a:off x="152400" y="685800"/>
            <a:ext cx="5867400" cy="14271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Parker has a summer job with real ups and downs: he delivers packages in the Gresham Tower in Southlake.  On his first day he is given a box of sandwiches to deliver during lunchtime.  He takes the turkey sandwich to an office 3 floors above the basement.  He delivers the ham and cheese 13 floors above the turkey and 7 floors below the egg salad.  He delivers the pastrami 9 floors below the ham and cheese and 8 floors below the submarine sandwich.  He takes the tuna to an office 12 floors below the submarine sandwich.  What is the number of the floor to which Parker delivered each sandwich? </a:t>
            </a:r>
          </a:p>
        </p:txBody>
      </p:sp>
      <p:sp>
        <p:nvSpPr>
          <p:cNvPr id="23565" name="Text Box 13"/>
          <p:cNvSpPr txBox="1">
            <a:spLocks noChangeArrowheads="1"/>
          </p:cNvSpPr>
          <p:nvPr/>
        </p:nvSpPr>
        <p:spPr bwMode="auto">
          <a:xfrm>
            <a:off x="3403600" y="165100"/>
            <a:ext cx="760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5248</TotalTime>
  <Words>120</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87</cp:revision>
  <cp:lastPrinted>2001-04-26T02:59:36Z</cp:lastPrinted>
  <dcterms:created xsi:type="dcterms:W3CDTF">2000-09-03T02:04:07Z</dcterms:created>
  <dcterms:modified xsi:type="dcterms:W3CDTF">2014-05-03T21:22:09Z</dcterms:modified>
</cp:coreProperties>
</file>